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2"/>
  </p:notesMasterIdLst>
  <p:sldIdLst>
    <p:sldId id="462" r:id="rId2"/>
    <p:sldId id="482" r:id="rId3"/>
    <p:sldId id="483" r:id="rId4"/>
    <p:sldId id="484" r:id="rId5"/>
    <p:sldId id="485" r:id="rId6"/>
    <p:sldId id="488" r:id="rId7"/>
    <p:sldId id="502" r:id="rId8"/>
    <p:sldId id="503" r:id="rId9"/>
    <p:sldId id="608" r:id="rId10"/>
    <p:sldId id="609" r:id="rId11"/>
    <p:sldId id="602" r:id="rId12"/>
    <p:sldId id="556" r:id="rId13"/>
    <p:sldId id="606" r:id="rId14"/>
    <p:sldId id="615" r:id="rId15"/>
    <p:sldId id="616" r:id="rId16"/>
    <p:sldId id="617" r:id="rId17"/>
    <p:sldId id="549" r:id="rId18"/>
    <p:sldId id="522" r:id="rId19"/>
    <p:sldId id="523" r:id="rId20"/>
    <p:sldId id="524" r:id="rId21"/>
    <p:sldId id="525" r:id="rId22"/>
    <p:sldId id="526" r:id="rId23"/>
    <p:sldId id="527" r:id="rId24"/>
    <p:sldId id="528" r:id="rId25"/>
    <p:sldId id="529" r:id="rId26"/>
    <p:sldId id="530" r:id="rId27"/>
    <p:sldId id="531" r:id="rId28"/>
    <p:sldId id="582" r:id="rId29"/>
    <p:sldId id="583" r:id="rId30"/>
    <p:sldId id="535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F8E7"/>
    <a:srgbClr val="FFFFFF"/>
    <a:srgbClr val="FAA700"/>
    <a:srgbClr val="FFCC66"/>
    <a:srgbClr val="F1CDFF"/>
    <a:srgbClr val="FFF1CD"/>
    <a:srgbClr val="C04F15"/>
    <a:srgbClr val="196B24"/>
    <a:srgbClr val="3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6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0" y="9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903A0-CC60-4CDC-B2BC-4C38FACC8886}" type="datetimeFigureOut">
              <a:rPr lang="ko-KR" altLang="en-US" smtClean="0"/>
              <a:t>2025-03-20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584FA-8658-468E-901C-B6B001707F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849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06400"/>
            <a:ext cx="9144000" cy="1487052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rgbClr val="0070C0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7055" y="2752439"/>
            <a:ext cx="6437746" cy="3264313"/>
          </a:xfrm>
        </p:spPr>
        <p:txBody>
          <a:bodyPr>
            <a:normAutofit/>
          </a:bodyPr>
          <a:lstStyle>
            <a:lvl1pPr marL="0" indent="0" algn="ctr">
              <a:buNone/>
              <a:defRPr sz="3600"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0F8678-ABD0-58BF-820E-47C01C143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7BE93F9-CDBD-0482-BA89-0B3309059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anchor="b"/>
          <a:lstStyle>
            <a:lvl1pPr>
              <a:defRPr sz="2400"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EA44422-D911-694E-7011-AF1A0AFAFC95}"/>
              </a:ext>
            </a:extLst>
          </p:cNvPr>
          <p:cNvCxnSpPr>
            <a:cxnSpLocks/>
          </p:cNvCxnSpPr>
          <p:nvPr userDrawn="1"/>
        </p:nvCxnSpPr>
        <p:spPr>
          <a:xfrm>
            <a:off x="276514" y="6105492"/>
            <a:ext cx="856268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695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866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25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574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235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424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780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88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568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5845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ko-KR"/>
              <a:t>C (2025)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C5E34F3F-6B99-4636-8969-C84AC0DE00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60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78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94567"/>
            <a:ext cx="7886700" cy="48823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fld id="{C5E34F3F-6B99-4636-8969-C84AC0DE00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바닥글 개체 틀 7">
            <a:extLst>
              <a:ext uri="{FF2B5EF4-FFF2-40B4-BE49-F238E27FC236}">
                <a16:creationId xmlns:a16="http://schemas.microsoft.com/office/drawing/2014/main" id="{06D9478A-A167-4ED1-6E19-17AB72DB5D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anchor="b"/>
          <a:lstStyle>
            <a:lvl1pPr algn="ctr">
              <a:defRPr sz="240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defRPr>
            </a:lvl1pPr>
          </a:lstStyle>
          <a:p>
            <a:r>
              <a:rPr lang="en-US" altLang="ko-KR"/>
              <a:t>C (2025)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DD0D9C-971D-2DCB-FB74-0CB8BA5FCB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8D39D-81D8-07A5-22B0-D056DEB35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24965"/>
            <a:ext cx="9144000" cy="1487052"/>
          </a:xfrm>
        </p:spPr>
        <p:txBody>
          <a:bodyPr/>
          <a:lstStyle/>
          <a:p>
            <a:r>
              <a:rPr lang="ko-KR" altLang="en-US"/>
              <a:t>과제</a:t>
            </a:r>
            <a:r>
              <a:rPr lang="en-US" altLang="ko-KR"/>
              <a:t>: </a:t>
            </a:r>
            <a:r>
              <a:rPr lang="ko-KR" altLang="en-US"/>
              <a:t>포맷팅된출력</a:t>
            </a:r>
          </a:p>
        </p:txBody>
      </p:sp>
    </p:spTree>
    <p:extLst>
      <p:ext uri="{BB962C8B-B14F-4D97-AF65-F5344CB8AC3E}">
        <p14:creationId xmlns:p14="http://schemas.microsoft.com/office/powerpoint/2010/main" val="389274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7CB45-DFBA-A5E0-B506-EA9275C66F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36F0616-622C-B653-4E38-FCA0A3B97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789878-C7E7-7D18-48D7-D6E1B161735F}"/>
              </a:ext>
            </a:extLst>
          </p:cNvPr>
          <p:cNvSpPr txBox="1"/>
          <p:nvPr/>
        </p:nvSpPr>
        <p:spPr>
          <a:xfrm>
            <a:off x="0" y="4445141"/>
            <a:ext cx="9144000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input_char: </a:t>
            </a:r>
            <a:r>
              <a:rPr lang="ko-KR" altLang="en-US" sz="3600" b="1">
                <a:solidFill>
                  <a:schemeClr val="accent3"/>
                </a:solidFill>
              </a:rPr>
              <a:t>문자 하나를 입력받는 함수</a:t>
            </a:r>
            <a:endParaRPr lang="en-US" altLang="ko-KR" sz="3600" b="1">
              <a:solidFill>
                <a:schemeClr val="accent3"/>
              </a:solidFill>
            </a:endParaRPr>
          </a:p>
          <a:p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DE08A0-49F7-2E96-4A62-64503D6E0FAE}"/>
              </a:ext>
            </a:extLst>
          </p:cNvPr>
          <p:cNvSpPr/>
          <p:nvPr/>
        </p:nvSpPr>
        <p:spPr>
          <a:xfrm>
            <a:off x="970521" y="1212529"/>
            <a:ext cx="5869549" cy="296502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304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55FE7-C4C8-7572-E56F-1E235B1787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1474626-8EC1-9405-8C03-D9F226A7A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663CBF-009E-1AA4-8B31-9B45236078AC}"/>
              </a:ext>
            </a:extLst>
          </p:cNvPr>
          <p:cNvSpPr txBox="1"/>
          <p:nvPr/>
        </p:nvSpPr>
        <p:spPr>
          <a:xfrm>
            <a:off x="0" y="1225689"/>
            <a:ext cx="9144000" cy="563231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int main() {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char c = input_char();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add_to_format('%');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add_to_format('c');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add_to_format(':');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add_to_format('%');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add_to_format('d');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print_formatted(c, c);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	return 0;</a:t>
            </a:r>
          </a:p>
          <a:p>
            <a:r>
              <a:rPr lang="en-US" altLang="ko-KR" sz="3600" b="1">
                <a:solidFill>
                  <a:schemeClr val="accent3"/>
                </a:solidFill>
              </a:rPr>
              <a:t>}</a:t>
            </a:r>
            <a:r>
              <a:rPr lang="ko-KR" altLang="en-US" sz="3600" b="1">
                <a:solidFill>
                  <a:schemeClr val="accent3"/>
                </a:solidFill>
              </a:rPr>
              <a:t>로 바꾸기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688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A24BF7-BE88-513A-9AB7-8FEC6DF01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4DF011-DE63-6D26-FF55-9AAE79B8A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11D3E5-7EE9-8972-8C8C-9EEFC753C6B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로컬 </a:t>
            </a:r>
            <a:r>
              <a:rPr lang="en-US" altLang="ko-KR" sz="3600" b="1">
                <a:solidFill>
                  <a:schemeClr val="accent3"/>
                </a:solidFill>
              </a:rPr>
              <a:t>Windows </a:t>
            </a:r>
            <a:r>
              <a:rPr lang="ko-KR" altLang="en-US" sz="3600" b="1">
                <a:solidFill>
                  <a:schemeClr val="accent3"/>
                </a:solidFill>
              </a:rPr>
              <a:t>디버거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A837333-4B85-EF59-D430-2ABA5B7CBA88}"/>
              </a:ext>
            </a:extLst>
          </p:cNvPr>
          <p:cNvSpPr/>
          <p:nvPr/>
        </p:nvSpPr>
        <p:spPr>
          <a:xfrm>
            <a:off x="2455102" y="720078"/>
            <a:ext cx="1064712" cy="23816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276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8BC07-157E-50B6-7050-3C6B6FF7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07D999C-6DF9-2A80-BEA8-691D607532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32C8D9-2E87-A51B-BB68-A4C8291223F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abc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715A4B-86E3-160A-EE11-208B0E6357FA}"/>
              </a:ext>
            </a:extLst>
          </p:cNvPr>
          <p:cNvSpPr/>
          <p:nvPr/>
        </p:nvSpPr>
        <p:spPr>
          <a:xfrm>
            <a:off x="672351" y="1475251"/>
            <a:ext cx="2886637" cy="20466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8317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ED9178-DA68-02EF-C85F-0DF0AFD5F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B31BC53-60DC-EDDB-F137-030D8BD136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F48D2E-C555-B1F0-7E6B-4B89A268092C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3B7EE82-0501-C1B5-BFB7-3A35ACD3F4B7}"/>
              </a:ext>
            </a:extLst>
          </p:cNvPr>
          <p:cNvSpPr/>
          <p:nvPr/>
        </p:nvSpPr>
        <p:spPr>
          <a:xfrm>
            <a:off x="672351" y="1475251"/>
            <a:ext cx="2886637" cy="20466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9010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9C0EA-7F34-823A-519B-273F4CC7D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F527E25-9505-E516-830A-601F104DF4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4DADE8-95C3-4AA7-19FB-9C3C938463A9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문자와 해당 숫자가 출력됨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D1C868C-E7A3-7B72-28E5-2E371242F984}"/>
              </a:ext>
            </a:extLst>
          </p:cNvPr>
          <p:cNvSpPr/>
          <p:nvPr/>
        </p:nvSpPr>
        <p:spPr>
          <a:xfrm>
            <a:off x="672351" y="1555933"/>
            <a:ext cx="2886637" cy="20466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184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07C06-A0AA-BE54-8A3E-0A9B1F255E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DFF03EF-BB29-C92E-0978-51577178C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55BB66-D287-1ADC-F354-876EE28626B1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엔터키 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856BB7A-2198-0A9E-5032-836EDB7563D9}"/>
              </a:ext>
            </a:extLst>
          </p:cNvPr>
          <p:cNvSpPr/>
          <p:nvPr/>
        </p:nvSpPr>
        <p:spPr>
          <a:xfrm>
            <a:off x="672351" y="1555933"/>
            <a:ext cx="2886637" cy="20466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82DA6-7380-EF92-8506-52DDD7FAA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AD41098-C9A1-8BDE-F91C-76D31750F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B5ECBC-3F49-4130-FE11-F6AAD97ACFB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창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186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EDF9A9-2C95-AC87-BE57-B382712A4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2972738-AD0F-A96D-ABBD-A2DC2F15F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40223A9-8DEE-5897-70C7-EF439DDAD2B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Changes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62E7ADB-A7A3-CEDD-1529-2A8297A7A4EB}"/>
              </a:ext>
            </a:extLst>
          </p:cNvPr>
          <p:cNvSpPr/>
          <p:nvPr/>
        </p:nvSpPr>
        <p:spPr>
          <a:xfrm>
            <a:off x="1" y="975882"/>
            <a:ext cx="680936" cy="20440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771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8FE4A6-CAA0-CBF7-1935-51B31DD7A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B529BBD-5F9C-7A7D-F7D9-E0A842702E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5364004-21AC-42DF-A89C-4A30924BA18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Commit</a:t>
            </a:r>
            <a:r>
              <a:rPr lang="ko-KR" altLang="en-US" sz="3600" b="1">
                <a:solidFill>
                  <a:schemeClr val="accent3"/>
                </a:solidFill>
              </a:rPr>
              <a:t>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AB13FA-0B65-6A90-DC2C-F68EC55E9015}"/>
              </a:ext>
            </a:extLst>
          </p:cNvPr>
          <p:cNvSpPr/>
          <p:nvPr/>
        </p:nvSpPr>
        <p:spPr>
          <a:xfrm>
            <a:off x="0" y="6044119"/>
            <a:ext cx="1335932" cy="24238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28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C0F3EF-8F2A-73B4-DD4D-1E4A05DE5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8E7F1432-B0AD-212E-CEFF-A31F077B0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EB0B01-2924-9ED1-4D0B-7E4EF78194F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Github desktop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3280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0E51D-7C9C-7E22-8A16-E61E7BBFC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6ADD2C0-6278-A94C-C2FD-44939E2F2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524D9A-2313-1D5C-3469-EF5A90E325F6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86356C5-9BC4-DB1B-207A-49410D0A6E79}"/>
              </a:ext>
            </a:extLst>
          </p:cNvPr>
          <p:cNvSpPr/>
          <p:nvPr/>
        </p:nvSpPr>
        <p:spPr>
          <a:xfrm>
            <a:off x="1335932" y="706877"/>
            <a:ext cx="1251625" cy="29182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794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280A1-6292-6C41-A1D0-47768825E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397580D-FA47-162D-B919-CBC087E7A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6405FE-9ADC-D776-46FD-0764D14032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New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F1DD064-D9D5-1940-AD81-852ED42B76BE}"/>
              </a:ext>
            </a:extLst>
          </p:cNvPr>
          <p:cNvSpPr/>
          <p:nvPr/>
        </p:nvSpPr>
        <p:spPr>
          <a:xfrm>
            <a:off x="2749685" y="1108954"/>
            <a:ext cx="544749" cy="304799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3740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D36080-3D3D-B710-DA53-4F45E02E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C30FBB4-A8C2-4838-05F1-457C2ADE9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635C1D-CEB6-B55F-812F-C2D7AE0ECFCE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포맷팅된출력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19E57CD-CA05-8227-E090-A5FC96AC4DCA}"/>
              </a:ext>
            </a:extLst>
          </p:cNvPr>
          <p:cNvSpPr/>
          <p:nvPr/>
        </p:nvSpPr>
        <p:spPr>
          <a:xfrm>
            <a:off x="3586264" y="3488988"/>
            <a:ext cx="1977957" cy="43450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9125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6D2BA-3CCC-100E-D5A9-DABBBAF70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18A3649-B349-7082-336E-174B5067A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17D8EF-BD3F-8BD0-2C88-F418ACB846D8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3</a:t>
            </a:r>
            <a:r>
              <a:rPr lang="ko-KR" altLang="en-US" sz="3600" b="1">
                <a:solidFill>
                  <a:schemeClr val="accent3"/>
                </a:solidFill>
              </a:rPr>
              <a:t>주차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포맷팅된출력</a:t>
            </a:r>
            <a:r>
              <a:rPr lang="en-US" altLang="ko-KR" sz="3600" b="1">
                <a:solidFill>
                  <a:schemeClr val="accent3"/>
                </a:solidFill>
              </a:rPr>
              <a:t> </a:t>
            </a:r>
            <a:r>
              <a:rPr lang="ko-KR" altLang="en-US" sz="3600" b="1">
                <a:solidFill>
                  <a:schemeClr val="accent3"/>
                </a:solidFill>
              </a:rPr>
              <a:t>입력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1450F75-092E-3AB6-F446-AAD860C8D54C}"/>
              </a:ext>
            </a:extLst>
          </p:cNvPr>
          <p:cNvSpPr/>
          <p:nvPr/>
        </p:nvSpPr>
        <p:spPr>
          <a:xfrm>
            <a:off x="3586264" y="2718148"/>
            <a:ext cx="1977957" cy="200416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8714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A97066-285E-376B-E554-844604CD5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A65FDE7-996B-8391-C11F-EB195034F3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E12BD2-E9E7-A9B5-3280-8C05B09653B3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Create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0B094A7-832B-3A1A-5F49-2B6A5CCB4650}"/>
              </a:ext>
            </a:extLst>
          </p:cNvPr>
          <p:cNvSpPr/>
          <p:nvPr/>
        </p:nvSpPr>
        <p:spPr>
          <a:xfrm>
            <a:off x="4169924" y="4293140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61304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3E08C5-CFEA-490C-9FD4-1AA5029A3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6B3932E-BB17-354D-25FB-BF112A0500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6E0303-BC70-373D-37A6-543B064C6DDF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Publish</a:t>
            </a:r>
            <a:r>
              <a:rPr lang="ko-KR" altLang="en-US" sz="3600" b="1">
                <a:solidFill>
                  <a:schemeClr val="accent3"/>
                </a:solidFill>
              </a:rPr>
              <a:t> </a:t>
            </a:r>
            <a:r>
              <a:rPr lang="en-US" altLang="ko-KR" sz="3600" b="1">
                <a:solidFill>
                  <a:schemeClr val="accent3"/>
                </a:solidFill>
              </a:rPr>
              <a:t>branch</a:t>
            </a:r>
            <a:r>
              <a:rPr lang="ko-KR" altLang="en-US" sz="3600" b="1">
                <a:solidFill>
                  <a:schemeClr val="accent3"/>
                </a:solidFill>
              </a:rPr>
              <a:t>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9DBA05A-0CB0-67C5-CC79-436860E9BA43}"/>
              </a:ext>
            </a:extLst>
          </p:cNvPr>
          <p:cNvSpPr/>
          <p:nvPr/>
        </p:nvSpPr>
        <p:spPr>
          <a:xfrm>
            <a:off x="6089516" y="1994169"/>
            <a:ext cx="771728" cy="26589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4779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DE75-7E4F-2D7E-A942-AAEE0A9A27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A49A5ADD-7D65-BF2F-F90D-538DFA41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67561AF-4526-E568-B5F9-B5A7096307D7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인터넷 브라우저 창으로 이동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4472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541085-F0E1-18D0-E355-B23F1F073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7FBDDED-DA87-E466-B780-C83348A65B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8832B0-4EA2-4CF7-BF24-11938483C055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새로고침 버튼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C1653C-9060-4567-676D-F2A4EAE74CFC}"/>
              </a:ext>
            </a:extLst>
          </p:cNvPr>
          <p:cNvSpPr/>
          <p:nvPr/>
        </p:nvSpPr>
        <p:spPr>
          <a:xfrm>
            <a:off x="261270" y="745188"/>
            <a:ext cx="289875" cy="21305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295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A1197-2299-9131-FFEA-5FFCAAF15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776591D-A76F-4A4D-E03C-C38C1FDFFC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B253DE7-8CF6-AED1-99B2-C9FF51815A24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9C24DED-89ED-2A4C-2CCD-6A55A693DEEC}"/>
              </a:ext>
            </a:extLst>
          </p:cNvPr>
          <p:cNvSpPr/>
          <p:nvPr/>
        </p:nvSpPr>
        <p:spPr>
          <a:xfrm>
            <a:off x="67116" y="1257647"/>
            <a:ext cx="123559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292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EE7E7-E821-0B5B-9CB6-15FC35B72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95A141DC-F8FA-633F-F28C-63DFAF5E5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C35D1C-4B07-DF82-A5FF-E56B40FBDCB0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새로 만든 브랜치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B14DC8A-4B0D-7F36-C888-2892DC46C427}"/>
              </a:ext>
            </a:extLst>
          </p:cNvPr>
          <p:cNvSpPr/>
          <p:nvPr/>
        </p:nvSpPr>
        <p:spPr>
          <a:xfrm>
            <a:off x="174695" y="3555825"/>
            <a:ext cx="1474811" cy="291718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51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6E8CC-B1B1-956D-489B-3B2833364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B3FB0BF-4051-8116-8969-26299FA2E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73AC75-A439-76A8-7580-5FDFF10D6B1F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Current branch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E9C839-6DB2-E63D-6907-7354DA8215FB}"/>
              </a:ext>
            </a:extLst>
          </p:cNvPr>
          <p:cNvSpPr/>
          <p:nvPr/>
        </p:nvSpPr>
        <p:spPr>
          <a:xfrm>
            <a:off x="1322960" y="720247"/>
            <a:ext cx="1303507" cy="2755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223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96D87-0298-726A-CDD6-826153912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6AB75C8-F9A6-24E5-A318-FD1D762E9E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0DB7B3-83C5-E3D1-5581-F57EF8C59B6F}"/>
              </a:ext>
            </a:extLst>
          </p:cNvPr>
          <p:cNvSpPr txBox="1"/>
          <p:nvPr/>
        </p:nvSpPr>
        <p:spPr>
          <a:xfrm>
            <a:off x="0" y="3743251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변경내용 확인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77A9AB-28ED-DA3A-7718-4F0761AB40C2}"/>
              </a:ext>
            </a:extLst>
          </p:cNvPr>
          <p:cNvSpPr/>
          <p:nvPr/>
        </p:nvSpPr>
        <p:spPr>
          <a:xfrm>
            <a:off x="2246348" y="4661647"/>
            <a:ext cx="1751911" cy="145228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553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713DA-7DD4-4807-0A91-7CC70213E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2E4FFF3-EB10-3CA4-B05D-B98B93335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F2A41-CDA0-F041-D421-1AD38AC0D7B8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upstream/</a:t>
            </a:r>
            <a:r>
              <a:rPr lang="ko-KR" altLang="en-US" sz="3600" b="1">
                <a:solidFill>
                  <a:schemeClr val="accent3"/>
                </a:solidFill>
              </a:rPr>
              <a:t>제</a:t>
            </a:r>
            <a:r>
              <a:rPr lang="en-US" altLang="ko-KR" sz="3600" b="1">
                <a:solidFill>
                  <a:schemeClr val="accent3"/>
                </a:solidFill>
              </a:rPr>
              <a:t>2</a:t>
            </a:r>
            <a:r>
              <a:rPr lang="ko-KR" altLang="en-US" sz="3600" b="1">
                <a:solidFill>
                  <a:schemeClr val="accent3"/>
                </a:solidFill>
              </a:rPr>
              <a:t>장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과제</a:t>
            </a:r>
            <a:r>
              <a:rPr lang="en-US" altLang="ko-KR" sz="3600" b="1">
                <a:solidFill>
                  <a:schemeClr val="accent3"/>
                </a:solidFill>
              </a:rPr>
              <a:t>_</a:t>
            </a:r>
            <a:r>
              <a:rPr lang="ko-KR" altLang="en-US" sz="3600" b="1">
                <a:solidFill>
                  <a:schemeClr val="accent3"/>
                </a:solidFill>
              </a:rPr>
              <a:t>포맷팅된출력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4F59190-A699-3F22-D052-4295AA13E9F9}"/>
              </a:ext>
            </a:extLst>
          </p:cNvPr>
          <p:cNvSpPr/>
          <p:nvPr/>
        </p:nvSpPr>
        <p:spPr>
          <a:xfrm>
            <a:off x="1322960" y="5513945"/>
            <a:ext cx="1984444" cy="26727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14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7DC66D-3CDE-887A-5801-4ECBEBA70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DCE3E8E2-DDC7-5C47-5E30-D91228CC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F7A490-C9AF-0280-A0EC-9D4F07576169}"/>
              </a:ext>
            </a:extLst>
          </p:cNvPr>
          <p:cNvSpPr txBox="1"/>
          <p:nvPr/>
        </p:nvSpPr>
        <p:spPr>
          <a:xfrm>
            <a:off x="0" y="1192489"/>
            <a:ext cx="9072664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History </a:t>
            </a:r>
            <a:r>
              <a:rPr lang="ko-KR" altLang="en-US" sz="3600" b="1">
                <a:solidFill>
                  <a:schemeClr val="accent3"/>
                </a:solidFill>
              </a:rPr>
              <a:t>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3B61D5-E84A-5CB0-2B5F-1BB84ABADA1A}"/>
              </a:ext>
            </a:extLst>
          </p:cNvPr>
          <p:cNvSpPr/>
          <p:nvPr/>
        </p:nvSpPr>
        <p:spPr>
          <a:xfrm>
            <a:off x="700390" y="975465"/>
            <a:ext cx="680938" cy="18571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2210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5F5C2-BCCA-A106-DD01-5033F0B1B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75404CB-BAB6-6D6A-3ACF-887BAE630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9FB02F-6FBD-B596-4A6A-5D74B3737CE5}"/>
              </a:ext>
            </a:extLst>
          </p:cNvPr>
          <p:cNvSpPr txBox="1"/>
          <p:nvPr/>
        </p:nvSpPr>
        <p:spPr>
          <a:xfrm>
            <a:off x="0" y="2830500"/>
            <a:ext cx="9072664" cy="2862322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 err="1">
                <a:solidFill>
                  <a:schemeClr val="tx1">
                    <a:lumMod val="50000"/>
                    <a:lumOff val="50000"/>
                  </a:schemeClr>
                </a:solidFill>
              </a:rPr>
              <a:t>할일</a:t>
            </a:r>
            <a:r>
              <a:rPr lang="en-US" altLang="ko-KR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: </a:t>
            </a: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문자를 입력받기</a:t>
            </a:r>
            <a:endParaRPr lang="en-US" altLang="ko-KR" sz="36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문자형식과 숫자형식으로 출력하기</a:t>
            </a:r>
            <a:endParaRPr lang="en-US" altLang="ko-KR" sz="36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36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ko-KR" sz="3600" b="1">
              <a:solidFill>
                <a:schemeClr val="accent3"/>
              </a:solidFill>
            </a:endParaRPr>
          </a:p>
          <a:p>
            <a:r>
              <a:rPr lang="en-US" altLang="ko-KR" sz="3600" b="1">
                <a:solidFill>
                  <a:schemeClr val="accent3"/>
                </a:solidFill>
              </a:rPr>
              <a:t>Visual Studio </a:t>
            </a:r>
            <a:r>
              <a:rPr lang="ko-KR" altLang="en-US" sz="3600" b="1">
                <a:solidFill>
                  <a:schemeClr val="accent3"/>
                </a:solidFill>
              </a:rPr>
              <a:t>화면 띄우기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22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5A405-254B-C672-CE18-B09A4EB526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1AF9A4D-11F5-D44B-CFA8-33F4BEB9B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3A6DC2-D27C-3FF3-7526-FCFC76245DFD}"/>
              </a:ext>
            </a:extLst>
          </p:cNvPr>
          <p:cNvSpPr txBox="1"/>
          <p:nvPr/>
        </p:nvSpPr>
        <p:spPr>
          <a:xfrm>
            <a:off x="0" y="4743856"/>
            <a:ext cx="9144000" cy="646331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ko-KR" altLang="en-US" sz="3600" b="1">
                <a:solidFill>
                  <a:schemeClr val="accent3"/>
                </a:solidFill>
              </a:rPr>
              <a:t>다시 로드 클릭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50B8D4-0DCF-815A-A097-8F31ACF69D95}"/>
              </a:ext>
            </a:extLst>
          </p:cNvPr>
          <p:cNvSpPr/>
          <p:nvPr/>
        </p:nvSpPr>
        <p:spPr>
          <a:xfrm>
            <a:off x="3975370" y="3725838"/>
            <a:ext cx="508948" cy="14049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942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87E95-7298-3DB4-9CCF-DE3F6BC60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67918ADA-9D48-499F-1FB2-336E50E05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252B94-A6F5-7C1F-75F6-A43C54DB6193}"/>
              </a:ext>
            </a:extLst>
          </p:cNvPr>
          <p:cNvSpPr txBox="1"/>
          <p:nvPr/>
        </p:nvSpPr>
        <p:spPr>
          <a:xfrm>
            <a:off x="0" y="4445141"/>
            <a:ext cx="9144000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add_to_format: </a:t>
            </a:r>
            <a:r>
              <a:rPr lang="ko-KR" altLang="en-US" sz="3600" b="1">
                <a:solidFill>
                  <a:schemeClr val="accent3"/>
                </a:solidFill>
              </a:rPr>
              <a:t>입력받은 문자를 포맷에 추가하는 함수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08B7BE4-51B5-3442-DD4C-FA9AF0415102}"/>
              </a:ext>
            </a:extLst>
          </p:cNvPr>
          <p:cNvSpPr/>
          <p:nvPr/>
        </p:nvSpPr>
        <p:spPr>
          <a:xfrm>
            <a:off x="970521" y="1319821"/>
            <a:ext cx="5869549" cy="2346744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814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5C38B-34CC-295B-A67C-F9536EA2F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4D19182-F783-4D0F-D2D8-D8BA77786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18CFEB-BA80-6EB5-B603-4948D0B831D6}"/>
              </a:ext>
            </a:extLst>
          </p:cNvPr>
          <p:cNvSpPr txBox="1"/>
          <p:nvPr/>
        </p:nvSpPr>
        <p:spPr>
          <a:xfrm>
            <a:off x="0" y="4445141"/>
            <a:ext cx="9144000" cy="1200329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3"/>
                </a:solidFill>
              </a:rPr>
              <a:t>print_formatted: </a:t>
            </a:r>
            <a:r>
              <a:rPr lang="ko-KR" altLang="en-US" sz="3600" b="1">
                <a:solidFill>
                  <a:schemeClr val="accent3"/>
                </a:solidFill>
              </a:rPr>
              <a:t>포맷에 따라 문자 두개를 출력하는 함수</a:t>
            </a:r>
            <a:endParaRPr lang="en-US" altLang="ko-KR" sz="3600" b="1">
              <a:solidFill>
                <a:schemeClr val="accent3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E3D05D4-FD2F-7965-8B61-5B7877416DD5}"/>
              </a:ext>
            </a:extLst>
          </p:cNvPr>
          <p:cNvSpPr/>
          <p:nvPr/>
        </p:nvSpPr>
        <p:spPr>
          <a:xfrm>
            <a:off x="970521" y="1319821"/>
            <a:ext cx="6237103" cy="2535003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538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18213</TotalTime>
  <Words>199</Words>
  <Application>Microsoft Office PowerPoint</Application>
  <PresentationFormat>화면 슬라이드 쇼(4:3)</PresentationFormat>
  <Paragraphs>43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6" baseType="lpstr">
      <vt:lpstr>HY헤드라인M</vt:lpstr>
      <vt:lpstr>맑은 고딕</vt:lpstr>
      <vt:lpstr>Aptos</vt:lpstr>
      <vt:lpstr>Aptos Display</vt:lpstr>
      <vt:lpstr>Arial</vt:lpstr>
      <vt:lpstr>Office 테마</vt:lpstr>
      <vt:lpstr>과제: 포맷팅된출력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C</dc:creator>
  <cp:lastModifiedBy>K C</cp:lastModifiedBy>
  <cp:revision>42</cp:revision>
  <dcterms:created xsi:type="dcterms:W3CDTF">2025-02-03T08:57:37Z</dcterms:created>
  <dcterms:modified xsi:type="dcterms:W3CDTF">2025-03-20T16:11:06Z</dcterms:modified>
</cp:coreProperties>
</file>

<file path=docProps/thumbnail.jpeg>
</file>